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57" r:id="rId5"/>
    <p:sldId id="258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7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9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6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5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1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0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7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7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9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4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D6F6-8260-483C-AD67-8E16B685D8E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3C49B-0172-4F24-ABB2-EC19F91D3D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3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Homework due Monday</a:t>
            </a:r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 err="1" smtClean="0"/>
              <a:t>Stemscopes</a:t>
            </a:r>
            <a:r>
              <a:rPr lang="en-US" dirty="0" smtClean="0"/>
              <a:t> Site (Know your log in!)</a:t>
            </a:r>
          </a:p>
          <a:p>
            <a:pPr marL="0" indent="0">
              <a:buNone/>
            </a:pPr>
            <a:r>
              <a:rPr lang="en-US" u="sng" dirty="0" smtClean="0"/>
              <a:t>                       STEMSCOPEDIA</a:t>
            </a:r>
          </a:p>
          <a:p>
            <a:pPr marL="514350" indent="-514350">
              <a:buAutoNum type="arabicPeriod"/>
            </a:pPr>
            <a:r>
              <a:rPr lang="en-US" dirty="0" smtClean="0"/>
              <a:t>Anticipation Guide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Read, use anticipation guide as you read</a:t>
            </a:r>
          </a:p>
          <a:p>
            <a:pPr marL="514350" indent="-514350">
              <a:buAutoNum type="arabicPeriod"/>
            </a:pPr>
            <a:r>
              <a:rPr lang="en-US" dirty="0" smtClean="0"/>
              <a:t>Answer questions online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Submit (click TURN IN)    </a:t>
            </a:r>
            <a:r>
              <a:rPr lang="en-US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Cells- Research Cell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7, Scope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Question to Research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        </a:t>
            </a:r>
            <a:r>
              <a:rPr lang="en-US" sz="4800" dirty="0" smtClean="0">
                <a:solidFill>
                  <a:srgbClr val="FF0000"/>
                </a:solidFill>
              </a:rPr>
              <a:t>What is the contribution of your scientist to the </a:t>
            </a:r>
          </a:p>
          <a:p>
            <a:pPr marL="0" indent="0">
              <a:buNone/>
            </a:pPr>
            <a:r>
              <a:rPr lang="en-US" sz="4800" i="1" dirty="0" smtClean="0">
                <a:solidFill>
                  <a:srgbClr val="FF0000"/>
                </a:solidFill>
              </a:rPr>
              <a:t>Theory of Cells?</a:t>
            </a:r>
            <a:endParaRPr lang="en-US" sz="4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Research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did this scientist contribute to the idea of ‘Cell Theory’?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Zacharias and Hans Janssen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Robert Hooke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Anton Van </a:t>
            </a:r>
            <a:r>
              <a:rPr lang="en-US" dirty="0" smtClean="0"/>
              <a:t>Leuwenhoek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Matthias Schleiden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Theodor Schwann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Robert Remak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Document at least three resources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Books from cart</a:t>
            </a:r>
          </a:p>
          <a:p>
            <a:r>
              <a:rPr lang="en-US" sz="3600" dirty="0" smtClean="0"/>
              <a:t>List of internet links on Bromme’s website</a:t>
            </a:r>
          </a:p>
          <a:p>
            <a:r>
              <a:rPr lang="en-US" sz="3600" dirty="0" smtClean="0"/>
              <a:t>Sources you found    </a:t>
            </a:r>
            <a:endParaRPr lang="en-US" sz="3600" dirty="0"/>
          </a:p>
        </p:txBody>
      </p:sp>
      <p:pic>
        <p:nvPicPr>
          <p:cNvPr id="1026" name="Picture 2" descr="C:\Users\cbromme\AppData\Local\Microsoft\Windows\Temporary Internet Files\Content.IE5\T2C4U3XR\computer_cartoon_-_boy_writ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48200"/>
            <a:ext cx="288950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0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Citing Rules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Use       </a:t>
            </a:r>
            <a:r>
              <a:rPr lang="en-US" sz="4000" b="1" i="1" dirty="0" smtClean="0">
                <a:solidFill>
                  <a:srgbClr val="FF0000"/>
                </a:solidFill>
              </a:rPr>
              <a:t>easybib</a:t>
            </a:r>
          </a:p>
          <a:p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Register with your google account, this way you can save unfinished work</a:t>
            </a:r>
          </a:p>
          <a:p>
            <a:r>
              <a:rPr lang="en-US" i="1" dirty="0" smtClean="0"/>
              <a:t>Choose MLA format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415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Warm- Up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Read the directions for part 2 </a:t>
            </a:r>
            <a:r>
              <a:rPr lang="en-US" sz="3600" dirty="0" smtClean="0"/>
              <a:t>(Do3) silently and carefully</a:t>
            </a:r>
          </a:p>
          <a:p>
            <a:pPr marL="0" indent="0">
              <a:buNone/>
            </a:pPr>
            <a:r>
              <a:rPr lang="en-US" sz="3600" dirty="0" smtClean="0"/>
              <a:t>What is the last piece for your project to complete that you cannot forget?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54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Assessment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Question answered in a drawing</a:t>
            </a:r>
          </a:p>
          <a:p>
            <a:r>
              <a:rPr lang="en-US" sz="4400" dirty="0" smtClean="0"/>
              <a:t>Poster design, neatness</a:t>
            </a:r>
          </a:p>
          <a:p>
            <a:r>
              <a:rPr lang="en-US" sz="4400" dirty="0" smtClean="0"/>
              <a:t>Citation</a:t>
            </a:r>
          </a:p>
          <a:p>
            <a:r>
              <a:rPr lang="en-US" sz="4400" dirty="0" smtClean="0"/>
              <a:t>Presentation</a:t>
            </a:r>
          </a:p>
          <a:p>
            <a:r>
              <a:rPr lang="en-US" sz="4400" dirty="0" smtClean="0"/>
              <a:t>New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141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Reminder</vt:lpstr>
      <vt:lpstr>Cells- Research Cell Theory</vt:lpstr>
      <vt:lpstr>Question to Research</vt:lpstr>
      <vt:lpstr>Research</vt:lpstr>
      <vt:lpstr>Document at least three resources</vt:lpstr>
      <vt:lpstr>Citing Rules</vt:lpstr>
      <vt:lpstr>Warm- Up</vt:lpstr>
      <vt:lpstr>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Cells- Research Cell Theory</dc:title>
  <dc:creator>leon</dc:creator>
  <cp:lastModifiedBy>leon</cp:lastModifiedBy>
  <cp:revision>8</cp:revision>
  <dcterms:created xsi:type="dcterms:W3CDTF">2016-10-06T15:08:04Z</dcterms:created>
  <dcterms:modified xsi:type="dcterms:W3CDTF">2016-10-07T20:31:18Z</dcterms:modified>
</cp:coreProperties>
</file>